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32E9EA-1472-4674-8CE3-D18D4AAA0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9A11EFF-D909-48D5-86F5-8B2A3816A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1142D2-43A0-4FA7-A454-F617DEFD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925C-72A6-4BBD-99BC-2E68ACD1A2EB}" type="datetimeFigureOut">
              <a:rPr kumimoji="1" lang="ja-JP" altLang="en-US" smtClean="0"/>
              <a:t>2021/10/29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5C088A-BB44-4155-942E-9E736296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19F9D-4A6D-4E32-A43D-A8AFA8CB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BB7C-54EB-4310-96F3-A147A309D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17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76B46-7D19-452A-8E46-CF2F13EB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F455CF-8E3D-490D-848D-124283013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68C441-2B1E-4C71-BC99-D25E3756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925C-72A6-4BBD-99BC-2E68ACD1A2EB}" type="datetimeFigureOut">
              <a:rPr kumimoji="1" lang="ja-JP" altLang="en-US" smtClean="0"/>
              <a:t>2021/10/29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744F6D-27F5-458F-B061-93870127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B52FF1-F16D-4E17-B333-C1B292B5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BB7C-54EB-4310-96F3-A147A309D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88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F47599C-3232-43D5-9B6F-19D68943D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457A2C-D8F1-491D-878F-5E4F669B6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EAF32A-CCDA-4EE6-B13F-8AEEB401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925C-72A6-4BBD-99BC-2E68ACD1A2EB}" type="datetimeFigureOut">
              <a:rPr kumimoji="1" lang="ja-JP" altLang="en-US" smtClean="0"/>
              <a:t>2021/10/29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2CB399-D6FB-4AC5-88D7-48DE5FF0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BD2EE1-7ACD-49F2-B8C5-5376248B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BB7C-54EB-4310-96F3-A147A309D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40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A9A8CA-18B8-40DE-B2D9-F8295B93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DB22AD-8A81-488B-AEF9-CFC4BD77A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5AF77F-5119-4811-BAA5-4D8E709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925C-72A6-4BBD-99BC-2E68ACD1A2EB}" type="datetimeFigureOut">
              <a:rPr kumimoji="1" lang="ja-JP" altLang="en-US" smtClean="0"/>
              <a:t>2021/10/29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7E45E1-A8B5-4F8E-BB43-F677FA0C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883828-AF2A-45FC-993E-B3CECFDD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BB7C-54EB-4310-96F3-A147A309D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46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2A3F3F-8AA7-4427-84C7-43882FF6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9C85A1-3322-4A89-8EAB-580929A1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979AA4-3EA3-4BC1-847A-79819E39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925C-72A6-4BBD-99BC-2E68ACD1A2EB}" type="datetimeFigureOut">
              <a:rPr kumimoji="1" lang="ja-JP" altLang="en-US" smtClean="0"/>
              <a:t>2021/10/29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6B68F3-C496-4892-96C5-05555AFE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CC3214-AA8A-4B27-9653-C2A04E62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BB7C-54EB-4310-96F3-A147A309D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46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43369F-5253-4AC8-95C8-514B27E5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56C823-9DE6-48E3-8912-8073BE023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1BC71C-C85C-411D-BFE6-B3F77C75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C6F0B9-B250-41C8-A07B-D8F242B3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925C-72A6-4BBD-99BC-2E68ACD1A2EB}" type="datetimeFigureOut">
              <a:rPr kumimoji="1" lang="ja-JP" altLang="en-US" smtClean="0"/>
              <a:t>2021/10/29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A475C2-9DEB-42EF-B739-10DF4B7F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AC4BB3-D712-4FE6-8CF8-72092B0A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BB7C-54EB-4310-96F3-A147A309D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01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CA029A-B6A4-4953-B405-EFA7A6F8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24DB6A-02B9-4720-A95B-D0BC5C69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614808F-741E-4599-B228-8B6AC8784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059F1CD-BB39-4AEC-8B1D-6F97B967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229B4F0-80A8-4427-A04D-18F2FE9FD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C83052C-333A-4C66-A6DE-5D1A4645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925C-72A6-4BBD-99BC-2E68ACD1A2EB}" type="datetimeFigureOut">
              <a:rPr kumimoji="1" lang="ja-JP" altLang="en-US" smtClean="0"/>
              <a:t>2021/10/29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F403AB3-A854-4D7A-A1D0-CE1C914A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5E10731-83C7-4ACB-BE05-680F1E2F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BB7C-54EB-4310-96F3-A147A309D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08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8238A-5D01-4377-9BCE-BE5FDEED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0B7C3C5-1D9C-49BC-979F-0F1D9120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925C-72A6-4BBD-99BC-2E68ACD1A2EB}" type="datetimeFigureOut">
              <a:rPr kumimoji="1" lang="ja-JP" altLang="en-US" smtClean="0"/>
              <a:t>2021/10/29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919097-2160-4606-A7F7-E9D17C08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48C357C-69A3-4A41-8D45-DB50B81F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BB7C-54EB-4310-96F3-A147A309D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12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BF3962C-6E39-4FF4-B6AE-AF36B5C3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925C-72A6-4BBD-99BC-2E68ACD1A2EB}" type="datetimeFigureOut">
              <a:rPr kumimoji="1" lang="ja-JP" altLang="en-US" smtClean="0"/>
              <a:t>2021/10/29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B986FDD-0066-4611-90E9-842B9DBE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7A137D-74C5-450B-ADFC-8C534D7D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BB7C-54EB-4310-96F3-A147A309D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D79A49-A6F5-4459-B1CC-5B2D3498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3C2A8F-A1AD-493C-9D7A-286C3A5E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EB1C29F-D1C7-4003-9FAE-5D7751BE4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0CB061-A1CC-41E7-8AB7-34F12B53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925C-72A6-4BBD-99BC-2E68ACD1A2EB}" type="datetimeFigureOut">
              <a:rPr kumimoji="1" lang="ja-JP" altLang="en-US" smtClean="0"/>
              <a:t>2021/10/29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B058F1-944B-465D-9DAD-0990B745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EF74AE-F393-43C9-B990-E78113CD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BB7C-54EB-4310-96F3-A147A309D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73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83F469-9483-408A-BDEA-2FFBC42C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1984664-258B-4FEF-9213-0E6200D0D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B4D98C9-A8A9-4449-9402-722A794EC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24EA58-635C-49B7-99EF-80D45F35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925C-72A6-4BBD-99BC-2E68ACD1A2EB}" type="datetimeFigureOut">
              <a:rPr kumimoji="1" lang="ja-JP" altLang="en-US" smtClean="0"/>
              <a:t>2021/10/29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811C20-1534-4378-94D8-DBD425AE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5C440D-2666-4765-80F6-1EF88871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BB7C-54EB-4310-96F3-A147A309D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12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5165399-D5D9-436A-909B-8CC27C60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F8E358-28F7-4E11-871C-7F8BFC80D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9F8392-24DE-49D2-9A28-D1D5A13D7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925C-72A6-4BBD-99BC-2E68ACD1A2EB}" type="datetimeFigureOut">
              <a:rPr kumimoji="1" lang="ja-JP" altLang="en-US" smtClean="0"/>
              <a:t>2021/10/29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08D70-3C4F-40D2-A868-15B5BD25F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97B84F-D920-4925-9474-4CB889DC2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FBB7C-54EB-4310-96F3-A147A309D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7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木の枝に咲いている花&#10;&#10;中程度の精度で自動的に生成された説明">
            <a:extLst>
              <a:ext uri="{FF2B5EF4-FFF2-40B4-BE49-F238E27FC236}">
                <a16:creationId xmlns:a16="http://schemas.microsoft.com/office/drawing/2014/main" id="{7519B690-A149-4E90-A48D-DBEFA133D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56105"/>
      </p:ext>
    </p:extLst>
  </p:cSld>
  <p:clrMapOvr>
    <a:masterClrMapping/>
  </p:clrMapOvr>
  <p:transition spd="slow" advClick="0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屋外, 建物, 食品, 木 が含まれている画像&#10;&#10;自動的に生成された説明">
            <a:extLst>
              <a:ext uri="{FF2B5EF4-FFF2-40B4-BE49-F238E27FC236}">
                <a16:creationId xmlns:a16="http://schemas.microsoft.com/office/drawing/2014/main" id="{DFD5BBD1-95E7-4388-A575-2FB36114D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4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木の枝で植えている植物&#10;&#10;自動的に生成された説明">
            <a:extLst>
              <a:ext uri="{FF2B5EF4-FFF2-40B4-BE49-F238E27FC236}">
                <a16:creationId xmlns:a16="http://schemas.microsoft.com/office/drawing/2014/main" id="{F7D03309-1BD1-4A3A-BA3D-D20E58F54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6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屋外, 草, 岩, 座る が含まれている画像&#10;&#10;自動的に生成された説明">
            <a:extLst>
              <a:ext uri="{FF2B5EF4-FFF2-40B4-BE49-F238E27FC236}">
                <a16:creationId xmlns:a16="http://schemas.microsoft.com/office/drawing/2014/main" id="{26904F56-9016-4445-A0FB-7BD273746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木の枝で植えている木&#10;&#10;中程度の精度で自動的に生成された説明">
            <a:extLst>
              <a:ext uri="{FF2B5EF4-FFF2-40B4-BE49-F238E27FC236}">
                <a16:creationId xmlns:a16="http://schemas.microsoft.com/office/drawing/2014/main" id="{B4ECA92E-5B40-46D7-B0E8-21C29955E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7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ワイド画面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cuore07</dc:creator>
  <cp:lastModifiedBy>cuore07</cp:lastModifiedBy>
  <cp:revision>1</cp:revision>
  <dcterms:created xsi:type="dcterms:W3CDTF">2021-10-29T02:34:22Z</dcterms:created>
  <dcterms:modified xsi:type="dcterms:W3CDTF">2021-10-29T02:44:59Z</dcterms:modified>
</cp:coreProperties>
</file>